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5" r:id="rId2"/>
    <p:sldMasterId id="2147483673" r:id="rId3"/>
  </p:sldMasterIdLst>
  <p:notesMasterIdLst>
    <p:notesMasterId r:id="rId9"/>
  </p:notesMasterIdLst>
  <p:handoutMasterIdLst>
    <p:handoutMasterId r:id="rId10"/>
  </p:handoutMasterIdLst>
  <p:sldIdLst>
    <p:sldId id="256" r:id="rId4"/>
    <p:sldId id="257" r:id="rId5"/>
    <p:sldId id="258" r:id="rId6"/>
    <p:sldId id="259" r:id="rId7"/>
    <p:sldId id="260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357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218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932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912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34ACD87-00AA-3B36-7810-4AE1290CB40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02B79D-95CC-A75C-F4F7-50BFBFD688B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8F4E8B-32DE-4479-A017-6318EA95C24B}" type="datetimeFigureOut">
              <a:rPr lang="en-US" smtClean="0"/>
              <a:t>6/3/2026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C44AFA-E5C7-D817-50F6-074700F3F92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A81645B-0C6F-1161-CF80-4DCFDF40847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0B16F2-8706-4876-8FFE-75F2D9165F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33807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07FA09-D1BB-4496-9BCC-BF3916BE0861}" type="datetimeFigureOut">
              <a:rPr lang="en-US" smtClean="0"/>
              <a:t>6/3/2026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B3C504-4E99-49DF-AA4C-8CF02BE20C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6883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O" dirty="0"/>
              <a:t>Aquí poner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B3C504-4E99-49DF-AA4C-8CF02BE20C4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83189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hyperlink" Target="https://www.osm.lat/colombia/sotm/sotm-col-2026/" TargetMode="External"/><Relationship Id="rId7" Type="http://schemas.openxmlformats.org/officeDocument/2006/relationships/hyperlink" Target="https://wiki.openstreetmap.org/wiki/ES:Colombia" TargetMode="External"/><Relationship Id="rId12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7.png"/><Relationship Id="rId11" Type="http://schemas.openxmlformats.org/officeDocument/2006/relationships/hyperlink" Target="https://ac3.org.co/" TargetMode="External"/><Relationship Id="rId5" Type="http://schemas.openxmlformats.org/officeDocument/2006/relationships/image" Target="../media/image6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hyperlink" Target="http://osm.org/" TargetMode="Externa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openxmlformats.org/officeDocument/2006/relationships/hyperlink" Target="https://wiki.openstreetmap.org/wiki/ES:Colombia" TargetMode="External"/><Relationship Id="rId3" Type="http://schemas.openxmlformats.org/officeDocument/2006/relationships/hyperlink" Target="https://commons.wikimedia.org/wiki/Category:State_of_the_Map_Colombia_2026" TargetMode="External"/><Relationship Id="rId7" Type="http://schemas.openxmlformats.org/officeDocument/2006/relationships/image" Target="../media/image13.png"/><Relationship Id="rId12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Relationship Id="rId6" Type="http://schemas.openxmlformats.org/officeDocument/2006/relationships/hyperlink" Target="https://www.osm.lat/colombia/sotm/sotm-col-2026/" TargetMode="External"/><Relationship Id="rId11" Type="http://schemas.openxmlformats.org/officeDocument/2006/relationships/hyperlink" Target="http://osm.org/" TargetMode="External"/><Relationship Id="rId5" Type="http://schemas.openxmlformats.org/officeDocument/2006/relationships/image" Target="../media/image7.png"/><Relationship Id="rId10" Type="http://schemas.openxmlformats.org/officeDocument/2006/relationships/image" Target="../media/image10.png"/><Relationship Id="rId4" Type="http://schemas.openxmlformats.org/officeDocument/2006/relationships/image" Target="../media/image6.png"/><Relationship Id="rId9" Type="http://schemas.openxmlformats.org/officeDocument/2006/relationships/hyperlink" Target="https://ac3.org.co/" TargetMode="External"/><Relationship Id="rId1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contenido cla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6F51A3-E9A1-D621-6615-615B77E983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D4A4DE-80A1-0756-312A-18DAD6C6A7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ADBB74-8D63-AA9A-93A5-10C65D465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3DB4C8-6A5B-9C6D-12E0-68469CA51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/>
            </a:lvl1pPr>
          </a:lstStyle>
          <a:p>
            <a:pPr algn="ctr"/>
            <a:fld id="{9C362256-1C00-49DA-8C07-D136590A2D3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B053B67C-131B-DE8D-7883-C94FE933A7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49" y="6356353"/>
            <a:ext cx="13534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s-CO" dirty="0"/>
              <a:t>3 y 4 de julio, 20206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2985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ítulo y 2 columnas cla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964BC1-66E0-C6ED-76C7-5F9997E41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2EEBA8-1B97-ED57-49A8-62C413BB2F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5551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F8279C-B591-6386-26BD-02EAF69887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299028" y="1825625"/>
            <a:ext cx="3639222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5C09BE-5646-5C66-D5CF-8768CD07E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94E0C4-ACAB-13C9-9F2F-E19AB8C2B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/>
            </a:lvl1pPr>
          </a:lstStyle>
          <a:p>
            <a:pPr algn="ctr"/>
            <a:fld id="{9C362256-1C00-49DA-8C07-D136590A2D3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C1D65435-58A1-2871-5EE2-88859F40E286}"/>
              </a:ext>
            </a:extLst>
          </p:cNvPr>
          <p:cNvSpPr>
            <a:spLocks noGrp="1"/>
          </p:cNvSpPr>
          <p:nvPr>
            <p:ph type="dt" sz="half" idx="13"/>
          </p:nvPr>
        </p:nvSpPr>
        <p:spPr>
          <a:xfrm>
            <a:off x="628649" y="6356353"/>
            <a:ext cx="13534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s-CO" dirty="0"/>
              <a:t>3 y 4 de julio, 20206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5587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ítulo cla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F8E6E-F1FB-6190-E128-EA36B85EE5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F5E3E2A-7712-2A7D-1F22-2FF006730D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1D8A03-CEAF-BB37-7426-9BD2300F3A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/>
            </a:lvl1pPr>
          </a:lstStyle>
          <a:p>
            <a:pPr algn="ctr"/>
            <a:fld id="{9C362256-1C00-49DA-8C07-D136590A2D3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94848509-277B-8DA0-D924-EB78DC6906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49" y="6356353"/>
            <a:ext cx="13534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s-CO" dirty="0"/>
              <a:t>3 y 4 de julio, 20206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8463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acío cla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BD938E-57A3-DCCF-84AE-806DA18D2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902F53-DB48-83F3-15EF-397D28DB85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/>
            </a:lvl1pPr>
          </a:lstStyle>
          <a:p>
            <a:pPr algn="ctr"/>
            <a:fld id="{9C362256-1C00-49DA-8C07-D136590A2D3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FD3AC10-0114-A529-E2C6-E1627EECD93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49" y="6356353"/>
            <a:ext cx="13534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s-CO" dirty="0"/>
              <a:t>3 y 4 de julio, 20206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96383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contenido oscu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6F51A3-E9A1-D621-6615-615B77E983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D4A4DE-80A1-0756-312A-18DAD6C6A7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ADBB74-8D63-AA9A-93A5-10C65D465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3DB4C8-6A5B-9C6D-12E0-68469CA51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>
                <a:solidFill>
                  <a:schemeClr val="bg2"/>
                </a:solidFill>
              </a:defRPr>
            </a:lvl1pPr>
          </a:lstStyle>
          <a:p>
            <a:fld id="{9C362256-1C00-49DA-8C07-D136590A2D3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457A1993-AA07-C55E-DF43-BC71A12A7D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49" y="6356353"/>
            <a:ext cx="13534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2"/>
                </a:solidFill>
              </a:defRPr>
            </a:lvl1pPr>
          </a:lstStyle>
          <a:p>
            <a:r>
              <a:rPr lang="es-CO"/>
              <a:t>3 y 4 de julio, 20206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1198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ítulo y 2 columnas oscu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964BC1-66E0-C6ED-76C7-5F9997E41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2EEBA8-1B97-ED57-49A8-62C413BB2F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5551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F8279C-B591-6386-26BD-02EAF69887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299028" y="1825625"/>
            <a:ext cx="3639222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5C09BE-5646-5C66-D5CF-8768CD07E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94E0C4-ACAB-13C9-9F2F-E19AB8C2B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9C362256-1C00-49DA-8C07-D136590A2D3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F6C2DB12-5116-10AF-91A0-4F729C4F66A7}"/>
              </a:ext>
            </a:extLst>
          </p:cNvPr>
          <p:cNvSpPr>
            <a:spLocks noGrp="1"/>
          </p:cNvSpPr>
          <p:nvPr>
            <p:ph type="dt" sz="half" idx="13"/>
          </p:nvPr>
        </p:nvSpPr>
        <p:spPr>
          <a:xfrm>
            <a:off x="628649" y="6356353"/>
            <a:ext cx="13534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2"/>
                </a:solidFill>
              </a:defRPr>
            </a:lvl1pPr>
          </a:lstStyle>
          <a:p>
            <a:r>
              <a:rPr lang="es-CO"/>
              <a:t>3 y 4 de julio, 20206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35923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ítulo oscu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F8E6E-F1FB-6190-E128-EA36B85EE5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F5E3E2A-7712-2A7D-1F22-2FF006730D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1D8A03-CEAF-BB37-7426-9BD2300F3A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9C362256-1C00-49DA-8C07-D136590A2D3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FE1BD64F-8D62-2BD6-56D7-B79CEDBA53F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49" y="6356353"/>
            <a:ext cx="13534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2"/>
                </a:solidFill>
              </a:defRPr>
            </a:lvl1pPr>
          </a:lstStyle>
          <a:p>
            <a:r>
              <a:rPr lang="es-CO"/>
              <a:t>3 y 4 de julio, 20206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18787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acío oscu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BD938E-57A3-DCCF-84AE-806DA18D2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902F53-DB48-83F3-15EF-397D28DB85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9C362256-1C00-49DA-8C07-D136590A2D3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12BC19E-7F4B-4761-BF03-E186902191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49" y="6356353"/>
            <a:ext cx="13534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2"/>
                </a:solidFill>
              </a:defRPr>
            </a:lvl1pPr>
          </a:lstStyle>
          <a:p>
            <a:r>
              <a:rPr lang="es-CO"/>
              <a:t>3 y 4 de julio, 20206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9343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116D838B-DCF8-176D-9E5C-52958EF9ECA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0" r="3197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44D7D3A-8EA7-B593-7186-0FF3698862F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639683" y="1137324"/>
            <a:ext cx="6207138" cy="1752282"/>
          </a:xfrm>
          <a:solidFill>
            <a:schemeClr val="bg2">
              <a:alpha val="70000"/>
            </a:schemeClr>
          </a:solidFill>
        </p:spPr>
        <p:txBody>
          <a:bodyPr anchor="b"/>
          <a:lstStyle>
            <a:lvl1pPr algn="r">
              <a:defRPr sz="4500"/>
            </a:lvl1pPr>
          </a:lstStyle>
          <a:p>
            <a:r>
              <a:rPr lang="en-US" dirty="0" err="1"/>
              <a:t>Título</a:t>
            </a:r>
            <a:r>
              <a:rPr lang="en-US" dirty="0"/>
              <a:t> de la </a:t>
            </a:r>
            <a:r>
              <a:rPr lang="en-US" dirty="0" err="1"/>
              <a:t>presentación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310848-FA72-D4A1-1384-4061C083F1E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66261" y="3429000"/>
            <a:ext cx="4480560" cy="1324155"/>
          </a:xfrm>
          <a:solidFill>
            <a:schemeClr val="bg2">
              <a:alpha val="70000"/>
            </a:schemeClr>
          </a:solidFill>
        </p:spPr>
        <p:txBody>
          <a:bodyPr/>
          <a:lstStyle>
            <a:lvl1pPr marL="0" indent="0" algn="r">
              <a:buNone/>
              <a:defRPr sz="1800"/>
            </a:lvl1pPr>
            <a:lvl2pPr marL="342892" indent="0" algn="ctr">
              <a:buNone/>
              <a:defRPr sz="1500"/>
            </a:lvl2pPr>
            <a:lvl3pPr marL="685783" indent="0" algn="ctr">
              <a:buNone/>
              <a:defRPr sz="1350"/>
            </a:lvl3pPr>
            <a:lvl4pPr marL="1028675" indent="0" algn="ctr">
              <a:buNone/>
              <a:defRPr sz="1200"/>
            </a:lvl4pPr>
            <a:lvl5pPr marL="1371566" indent="0" algn="ctr">
              <a:buNone/>
              <a:defRPr sz="1200"/>
            </a:lvl5pPr>
            <a:lvl6pPr marL="1714457" indent="0" algn="ctr">
              <a:buNone/>
              <a:defRPr sz="1200"/>
            </a:lvl6pPr>
            <a:lvl7pPr marL="2057348" indent="0" algn="ctr">
              <a:buNone/>
              <a:defRPr sz="1200"/>
            </a:lvl7pPr>
            <a:lvl8pPr marL="2400240" indent="0" algn="ctr">
              <a:buNone/>
              <a:defRPr sz="1200"/>
            </a:lvl8pPr>
            <a:lvl9pPr marL="2743132" indent="0" algn="ctr">
              <a:buNone/>
              <a:defRPr sz="1200"/>
            </a:lvl9pPr>
          </a:lstStyle>
          <a:p>
            <a:r>
              <a:rPr lang="en-US" dirty="0"/>
              <a:t>Nombre(s) del (de </a:t>
            </a:r>
            <a:r>
              <a:rPr lang="en-US" dirty="0" err="1"/>
              <a:t>los</a:t>
            </a:r>
            <a:r>
              <a:rPr lang="en-US" dirty="0"/>
              <a:t>) ponente(s)</a:t>
            </a:r>
          </a:p>
          <a:p>
            <a:r>
              <a:rPr lang="en-US" dirty="0"/>
              <a:t>Organización </a:t>
            </a:r>
            <a:r>
              <a:rPr lang="en-US" dirty="0" err="1"/>
              <a:t>que</a:t>
            </a:r>
            <a:r>
              <a:rPr lang="en-US" dirty="0"/>
              <a:t> </a:t>
            </a:r>
            <a:r>
              <a:rPr lang="en-US" dirty="0" err="1"/>
              <a:t>representa</a:t>
            </a:r>
            <a:r>
              <a:rPr lang="en-US" dirty="0"/>
              <a:t>(n)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ED900AF-7069-3C63-3FEB-28D7F98F69CB}"/>
              </a:ext>
            </a:extLst>
          </p:cNvPr>
          <p:cNvSpPr/>
          <p:nvPr userDrawn="1"/>
        </p:nvSpPr>
        <p:spPr>
          <a:xfrm>
            <a:off x="0" y="0"/>
            <a:ext cx="230632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2">
            <a:hlinkClick r:id="rId3"/>
            <a:extLst>
              <a:ext uri="{FF2B5EF4-FFF2-40B4-BE49-F238E27FC236}">
                <a16:creationId xmlns:a16="http://schemas.microsoft.com/office/drawing/2014/main" id="{46F386F6-9BD2-384B-5482-8E1AF758A2DD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704"/>
          <a:stretch>
            <a:fillRect/>
          </a:stretch>
        </p:blipFill>
        <p:spPr bwMode="auto">
          <a:xfrm>
            <a:off x="134105" y="136523"/>
            <a:ext cx="2054787" cy="1641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>
            <a:extLst>
              <a:ext uri="{FF2B5EF4-FFF2-40B4-BE49-F238E27FC236}">
                <a16:creationId xmlns:a16="http://schemas.microsoft.com/office/drawing/2014/main" id="{F33E9659-3831-A552-1A16-0B404BCB9E3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946" y="6166994"/>
            <a:ext cx="641717" cy="641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F06F2AB9-E779-ECC3-1B6F-E2C8D529888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663" y="6186170"/>
            <a:ext cx="622540" cy="622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8C8B9E4-0083-C247-D41D-7D81FFA6837C}"/>
              </a:ext>
            </a:extLst>
          </p:cNvPr>
          <p:cNvSpPr txBox="1"/>
          <p:nvPr userDrawn="1"/>
        </p:nvSpPr>
        <p:spPr>
          <a:xfrm>
            <a:off x="170759" y="1766696"/>
            <a:ext cx="1991251" cy="9694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b="0" dirty="0">
                <a:solidFill>
                  <a:schemeClr val="accent1"/>
                </a:solidFill>
              </a:rPr>
              <a:t>State of the </a:t>
            </a:r>
            <a:r>
              <a:rPr lang="es-CO" b="0" dirty="0" err="1">
                <a:solidFill>
                  <a:schemeClr val="accent1"/>
                </a:solidFill>
              </a:rPr>
              <a:t>Map</a:t>
            </a:r>
            <a:endParaRPr lang="es-CO" b="0" dirty="0">
              <a:solidFill>
                <a:schemeClr val="accent1"/>
              </a:solidFill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sz="1900" b="0" dirty="0">
                <a:solidFill>
                  <a:schemeClr val="accent1"/>
                </a:solidFill>
              </a:rPr>
              <a:t>Colombia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sz="2000" b="0" dirty="0">
                <a:solidFill>
                  <a:schemeClr val="accent1"/>
                </a:solidFill>
              </a:rPr>
              <a:t>2026</a:t>
            </a:r>
            <a:endParaRPr lang="en-US" sz="2000" b="0" dirty="0">
              <a:solidFill>
                <a:schemeClr val="accent1"/>
              </a:solidFill>
            </a:endParaRPr>
          </a:p>
        </p:txBody>
      </p:sp>
      <p:pic>
        <p:nvPicPr>
          <p:cNvPr id="14" name="Picture 2">
            <a:hlinkClick r:id="rId7"/>
            <a:extLst>
              <a:ext uri="{FF2B5EF4-FFF2-40B4-BE49-F238E27FC236}">
                <a16:creationId xmlns:a16="http://schemas.microsoft.com/office/drawing/2014/main" id="{D090EDA7-64DE-6A48-24C0-95660C2654E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920" y="6260070"/>
            <a:ext cx="415636" cy="548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>
            <a:hlinkClick r:id="rId9"/>
            <a:extLst>
              <a:ext uri="{FF2B5EF4-FFF2-40B4-BE49-F238E27FC236}">
                <a16:creationId xmlns:a16="http://schemas.microsoft.com/office/drawing/2014/main" id="{8F64F8F5-80AE-F428-D93F-53DAFFED7EE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9122" y="6260070"/>
            <a:ext cx="548640" cy="548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State of the Map Colombia 2026 – Bogotá – Comunidad OpenStreetMap LatAm">
            <a:hlinkClick r:id="rId11"/>
            <a:extLst>
              <a:ext uri="{FF2B5EF4-FFF2-40B4-BE49-F238E27FC236}">
                <a16:creationId xmlns:a16="http://schemas.microsoft.com/office/drawing/2014/main" id="{F303F5E8-1D70-05A6-7672-DDF2F4E5E98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8005" y="6260070"/>
            <a:ext cx="1915668" cy="548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07397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erre / Bi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id="{6B404D53-8CD2-BB76-26DC-ABFEA09842F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33" r="17933"/>
          <a:stretch>
            <a:fillRect/>
          </a:stretch>
        </p:blipFill>
        <p:spPr>
          <a:xfrm>
            <a:off x="-1" y="0"/>
            <a:ext cx="9143999" cy="68580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986AAA9-A552-ADC4-5C33-6AA348815E09}"/>
              </a:ext>
            </a:extLst>
          </p:cNvPr>
          <p:cNvSpPr/>
          <p:nvPr userDrawn="1"/>
        </p:nvSpPr>
        <p:spPr>
          <a:xfrm>
            <a:off x="0" y="571500"/>
            <a:ext cx="7458075" cy="2286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8CBDEB8C-5108-8A71-CB4A-2AC277AD471B}"/>
              </a:ext>
            </a:extLst>
          </p:cNvPr>
          <p:cNvSpPr/>
          <p:nvPr userDrawn="1"/>
        </p:nvSpPr>
        <p:spPr>
          <a:xfrm>
            <a:off x="6315075" y="571500"/>
            <a:ext cx="2286000" cy="2286000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A053798-91E5-2ABB-4073-F0FF9ABD6E58}"/>
              </a:ext>
            </a:extLst>
          </p:cNvPr>
          <p:cNvSpPr/>
          <p:nvPr userDrawn="1"/>
        </p:nvSpPr>
        <p:spPr>
          <a:xfrm>
            <a:off x="1518248" y="4154241"/>
            <a:ext cx="7625751" cy="201168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61C4642-9D04-B713-74F6-A1256BC10DBB}"/>
              </a:ext>
            </a:extLst>
          </p:cNvPr>
          <p:cNvSpPr txBox="1"/>
          <p:nvPr userDrawn="1"/>
        </p:nvSpPr>
        <p:spPr>
          <a:xfrm>
            <a:off x="2347796" y="1941504"/>
            <a:ext cx="1619482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2100" dirty="0">
                <a:solidFill>
                  <a:schemeClr val="bg2"/>
                </a:solidFill>
              </a:rPr>
              <a:t>¿Preguntas?</a:t>
            </a:r>
            <a:endParaRPr lang="en-US" sz="2100" dirty="0">
              <a:solidFill>
                <a:schemeClr val="bg2"/>
              </a:solidFill>
            </a:endParaRP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888F3EB7-3D9B-6D97-A101-DDFDF99DF2B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691862" y="4982728"/>
            <a:ext cx="5888885" cy="365125"/>
          </a:xfrm>
        </p:spPr>
        <p:txBody>
          <a:bodyPr/>
          <a:lstStyle>
            <a:lvl1pPr algn="l">
              <a:buNone/>
              <a:defRPr/>
            </a:lvl1pPr>
          </a:lstStyle>
          <a:p>
            <a:pPr lvl="0"/>
            <a:r>
              <a:rPr lang="en-US" dirty="0"/>
              <a:t>Nombre </a:t>
            </a:r>
            <a:r>
              <a:rPr lang="en-US" dirty="0" err="1"/>
              <a:t>presentador</a:t>
            </a:r>
            <a:r>
              <a:rPr lang="en-US" dirty="0"/>
              <a:t> (Usuario OSM)</a:t>
            </a: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15C0E350-4875-8F09-A92A-1B1D09F7571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691862" y="5417771"/>
            <a:ext cx="5888884" cy="329627"/>
          </a:xfrm>
        </p:spPr>
        <p:txBody>
          <a:bodyPr>
            <a:normAutofit/>
          </a:bodyPr>
          <a:lstStyle>
            <a:lvl1pPr>
              <a:buNone/>
              <a:defRPr sz="1800"/>
            </a:lvl1pPr>
          </a:lstStyle>
          <a:p>
            <a:pPr lvl="0"/>
            <a:r>
              <a:rPr lang="es-CO" dirty="0"/>
              <a:t>Título / organización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F0BFEA-F43E-7812-25DE-A08042315B20}"/>
              </a:ext>
            </a:extLst>
          </p:cNvPr>
          <p:cNvSpPr txBox="1"/>
          <p:nvPr userDrawn="1"/>
        </p:nvSpPr>
        <p:spPr>
          <a:xfrm>
            <a:off x="2362191" y="1287375"/>
            <a:ext cx="1590692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3300" dirty="0">
                <a:solidFill>
                  <a:schemeClr val="bg2"/>
                </a:solidFill>
              </a:rPr>
              <a:t>Gracias</a:t>
            </a:r>
            <a:endParaRPr lang="en-US" sz="3300" dirty="0">
              <a:solidFill>
                <a:schemeClr val="bg2"/>
              </a:solidFill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CAFC2F8F-9852-51BA-179A-45E3467E8574}"/>
              </a:ext>
            </a:extLst>
          </p:cNvPr>
          <p:cNvSpPr>
            <a:spLocks/>
          </p:cNvSpPr>
          <p:nvPr userDrawn="1"/>
        </p:nvSpPr>
        <p:spPr>
          <a:xfrm>
            <a:off x="563253" y="4154241"/>
            <a:ext cx="2011680" cy="2011680"/>
          </a:xfrm>
          <a:prstGeom prst="ellipse">
            <a:avLst/>
          </a:prstGeom>
          <a:solidFill>
            <a:srgbClr val="13576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Picture Placeholder 27">
            <a:extLst>
              <a:ext uri="{FF2B5EF4-FFF2-40B4-BE49-F238E27FC236}">
                <a16:creationId xmlns:a16="http://schemas.microsoft.com/office/drawing/2014/main" id="{3D742AB0-DE63-DB50-B1FE-C58ABA99BB4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46133" y="4337121"/>
            <a:ext cx="1645920" cy="1645920"/>
          </a:xfrm>
          <a:custGeom>
            <a:avLst/>
            <a:gdLst>
              <a:gd name="csX0" fmla="*/ 822960 w 1645920"/>
              <a:gd name="csY0" fmla="*/ 0 h 1645920"/>
              <a:gd name="csX1" fmla="*/ 1645920 w 1645920"/>
              <a:gd name="csY1" fmla="*/ 822960 h 1645920"/>
              <a:gd name="csX2" fmla="*/ 822960 w 1645920"/>
              <a:gd name="csY2" fmla="*/ 1645920 h 1645920"/>
              <a:gd name="csX3" fmla="*/ 0 w 1645920"/>
              <a:gd name="csY3" fmla="*/ 822960 h 1645920"/>
              <a:gd name="csX4" fmla="*/ 822960 w 1645920"/>
              <a:gd name="csY4" fmla="*/ 0 h 164592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1645920" h="1645920">
                <a:moveTo>
                  <a:pt x="822960" y="0"/>
                </a:moveTo>
                <a:cubicBezTo>
                  <a:pt x="1277468" y="0"/>
                  <a:pt x="1645920" y="368452"/>
                  <a:pt x="1645920" y="822960"/>
                </a:cubicBezTo>
                <a:cubicBezTo>
                  <a:pt x="1645920" y="1277468"/>
                  <a:pt x="1277468" y="1645920"/>
                  <a:pt x="822960" y="1645920"/>
                </a:cubicBezTo>
                <a:cubicBezTo>
                  <a:pt x="368452" y="1645920"/>
                  <a:pt x="0" y="1277468"/>
                  <a:pt x="0" y="822960"/>
                </a:cubicBezTo>
                <a:cubicBezTo>
                  <a:pt x="0" y="368452"/>
                  <a:pt x="368452" y="0"/>
                  <a:pt x="82296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8855891B-4ABC-548E-1725-E355B2D79A9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691861" y="5817317"/>
            <a:ext cx="5888885" cy="255680"/>
          </a:xfrm>
        </p:spPr>
        <p:txBody>
          <a:bodyPr>
            <a:noAutofit/>
          </a:bodyPr>
          <a:lstStyle>
            <a:lvl1pPr marL="171450" marR="0" indent="-17145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/>
            </a:lvl1pPr>
          </a:lstStyle>
          <a:p>
            <a:pPr marL="171450" marR="0" lvl="0" indent="-17145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s-CO" dirty="0"/>
              <a:t>Redes sociales (LinkedIn, </a:t>
            </a:r>
            <a:r>
              <a:rPr lang="es-CO" dirty="0" err="1"/>
              <a:t>Github</a:t>
            </a:r>
            <a:r>
              <a:rPr lang="es-CO" dirty="0"/>
              <a:t>, Instagram)</a:t>
            </a:r>
            <a:endParaRPr lang="en-US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2AB4D1A0-E95B-082F-8F98-ACE9E6D9C66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53" t="11753" r="11753" b="11753"/>
          <a:stretch>
            <a:fillRect/>
          </a:stretch>
        </p:blipFill>
        <p:spPr>
          <a:xfrm>
            <a:off x="6543675" y="800100"/>
            <a:ext cx="1828800" cy="1828800"/>
          </a:xfrm>
          <a:custGeom>
            <a:avLst/>
            <a:gdLst>
              <a:gd name="csX0" fmla="*/ 914400 w 1828800"/>
              <a:gd name="csY0" fmla="*/ 0 h 1828800"/>
              <a:gd name="csX1" fmla="*/ 1828800 w 1828800"/>
              <a:gd name="csY1" fmla="*/ 914400 h 1828800"/>
              <a:gd name="csX2" fmla="*/ 914400 w 1828800"/>
              <a:gd name="csY2" fmla="*/ 1828800 h 1828800"/>
              <a:gd name="csX3" fmla="*/ 0 w 1828800"/>
              <a:gd name="csY3" fmla="*/ 914400 h 1828800"/>
              <a:gd name="csX4" fmla="*/ 914400 w 1828800"/>
              <a:gd name="csY4" fmla="*/ 0 h 18288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1828800" h="1828800">
                <a:moveTo>
                  <a:pt x="914400" y="0"/>
                </a:moveTo>
                <a:cubicBezTo>
                  <a:pt x="1419409" y="0"/>
                  <a:pt x="1828800" y="409391"/>
                  <a:pt x="1828800" y="914400"/>
                </a:cubicBezTo>
                <a:cubicBezTo>
                  <a:pt x="1828800" y="1419409"/>
                  <a:pt x="1419409" y="1828800"/>
                  <a:pt x="914400" y="1828800"/>
                </a:cubicBezTo>
                <a:cubicBezTo>
                  <a:pt x="409391" y="1828800"/>
                  <a:pt x="0" y="1419409"/>
                  <a:pt x="0" y="914400"/>
                </a:cubicBezTo>
                <a:cubicBezTo>
                  <a:pt x="0" y="409391"/>
                  <a:pt x="409391" y="0"/>
                  <a:pt x="914400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232796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rédi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7B63C517-8855-B22A-F34A-670CC086C42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67" t="28303" b="-6666"/>
          <a:stretch>
            <a:fillRect/>
          </a:stretch>
        </p:blipFill>
        <p:spPr>
          <a:xfrm>
            <a:off x="0" y="0"/>
            <a:ext cx="9144000" cy="5374228"/>
          </a:xfrm>
          <a:prstGeom prst="rect">
            <a:avLst/>
          </a:prstGeom>
        </p:spPr>
      </p:pic>
      <p:sp>
        <p:nvSpPr>
          <p:cNvPr id="12" name="Rectangle 11">
            <a:hlinkClick r:id="rId3"/>
            <a:extLst>
              <a:ext uri="{FF2B5EF4-FFF2-40B4-BE49-F238E27FC236}">
                <a16:creationId xmlns:a16="http://schemas.microsoft.com/office/drawing/2014/main" id="{BD49049F-84CF-5D7D-0CC3-A825DEE46D5C}"/>
              </a:ext>
            </a:extLst>
          </p:cNvPr>
          <p:cNvSpPr/>
          <p:nvPr userDrawn="1"/>
        </p:nvSpPr>
        <p:spPr>
          <a:xfrm>
            <a:off x="0" y="6231046"/>
            <a:ext cx="9144000" cy="62895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C7E7F44-2667-1ACF-12A6-4670FA79038B}"/>
              </a:ext>
            </a:extLst>
          </p:cNvPr>
          <p:cNvSpPr/>
          <p:nvPr userDrawn="1"/>
        </p:nvSpPr>
        <p:spPr>
          <a:xfrm>
            <a:off x="0" y="4494365"/>
            <a:ext cx="9144000" cy="173668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D28C933-A136-3919-3057-C75D6F69570F}"/>
              </a:ext>
            </a:extLst>
          </p:cNvPr>
          <p:cNvSpPr txBox="1"/>
          <p:nvPr userDrawn="1"/>
        </p:nvSpPr>
        <p:spPr>
          <a:xfrm>
            <a:off x="1400177" y="6542314"/>
            <a:ext cx="6343649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050" dirty="0"/>
              <a:t>https://commons.wikimedia.org/wiki/Category:State_of_the_Map_Colombia_2026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9F09136-36A2-0E0B-E6A4-AC5DF9F54D54}"/>
              </a:ext>
            </a:extLst>
          </p:cNvPr>
          <p:cNvSpPr txBox="1"/>
          <p:nvPr userDrawn="1"/>
        </p:nvSpPr>
        <p:spPr>
          <a:xfrm>
            <a:off x="3293446" y="6300314"/>
            <a:ext cx="255711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050" dirty="0"/>
              <a:t>Esta presentación quedará publicada en </a:t>
            </a:r>
            <a:endParaRPr lang="en-US" sz="105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DEBCCB8-55BA-6E0F-1A5C-61CD81DE4052}"/>
              </a:ext>
            </a:extLst>
          </p:cNvPr>
          <p:cNvSpPr/>
          <p:nvPr userDrawn="1"/>
        </p:nvSpPr>
        <p:spPr>
          <a:xfrm>
            <a:off x="0" y="4494362"/>
            <a:ext cx="9144000" cy="173668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4">
            <a:extLst>
              <a:ext uri="{FF2B5EF4-FFF2-40B4-BE49-F238E27FC236}">
                <a16:creationId xmlns:a16="http://schemas.microsoft.com/office/drawing/2014/main" id="{39B83AB3-87D9-62CC-94A6-810A79A6B61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19" y="6224622"/>
            <a:ext cx="622540" cy="622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>
            <a:extLst>
              <a:ext uri="{FF2B5EF4-FFF2-40B4-BE49-F238E27FC236}">
                <a16:creationId xmlns:a16="http://schemas.microsoft.com/office/drawing/2014/main" id="{66F21344-E286-30F3-1D19-87BEDF017DE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925" y="6231043"/>
            <a:ext cx="622540" cy="622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9D028BA8-27D0-3F41-B0C9-79544F0E0D0B}"/>
              </a:ext>
            </a:extLst>
          </p:cNvPr>
          <p:cNvGrpSpPr/>
          <p:nvPr userDrawn="1"/>
        </p:nvGrpSpPr>
        <p:grpSpPr>
          <a:xfrm>
            <a:off x="2932601" y="250652"/>
            <a:ext cx="3192538" cy="4377086"/>
            <a:chOff x="2932601" y="345538"/>
            <a:chExt cx="3192538" cy="4377086"/>
          </a:xfrm>
        </p:grpSpPr>
        <p:sp>
          <p:nvSpPr>
            <p:cNvPr id="3" name="Oval 2">
              <a:extLst>
                <a:ext uri="{FF2B5EF4-FFF2-40B4-BE49-F238E27FC236}">
                  <a16:creationId xmlns:a16="http://schemas.microsoft.com/office/drawing/2014/main" id="{5DE52418-E448-977D-DFE8-3762B4EC2162}"/>
                </a:ext>
              </a:extLst>
            </p:cNvPr>
            <p:cNvSpPr/>
            <p:nvPr userDrawn="1"/>
          </p:nvSpPr>
          <p:spPr>
            <a:xfrm>
              <a:off x="3293446" y="370936"/>
              <a:ext cx="2560320" cy="256032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6" name="Picture 15">
              <a:hlinkClick r:id="rId6"/>
              <a:extLst>
                <a:ext uri="{FF2B5EF4-FFF2-40B4-BE49-F238E27FC236}">
                  <a16:creationId xmlns:a16="http://schemas.microsoft.com/office/drawing/2014/main" id="{1FF4AFC4-A012-411E-390D-F4F00AC095A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6250" b="90000" l="9854" r="89889">
                          <a14:foregroundMark x1="50900" y1="9500" x2="50900" y2="9500"/>
                          <a14:foregroundMark x1="45673" y1="65188" x2="45673" y2="65188"/>
                          <a14:foregroundMark x1="23222" y1="60563" x2="23222" y2="60563"/>
                          <a14:foregroundMark x1="53385" y1="63688" x2="53385" y2="63688"/>
                          <a14:foregroundMark x1="65724" y1="63500" x2="65724" y2="63500"/>
                          <a14:foregroundMark x1="21422" y1="79563" x2="21422" y2="79563"/>
                          <a14:foregroundMark x1="22108" y1="79438" x2="22108" y2="79438"/>
                          <a14:foregroundMark x1="20737" y1="73875" x2="20737" y2="73875"/>
                          <a14:foregroundMark x1="26392" y1="74000" x2="26392" y2="74000"/>
                          <a14:foregroundMark x1="35133" y1="74063" x2="35133" y2="74063"/>
                          <a14:foregroundMark x1="43188" y1="74625" x2="43188" y2="74625"/>
                          <a14:foregroundMark x1="52099" y1="74188" x2="52099" y2="74188"/>
                          <a14:foregroundMark x1="62725" y1="74438" x2="62725" y2="74438"/>
                          <a14:foregroundMark x1="74722" y1="73875" x2="74722" y2="73875"/>
                          <a14:foregroundMark x1="81919" y1="74375" x2="81919" y2="74375"/>
                          <a14:foregroundMark x1="29049" y1="85438" x2="29049" y2="85438"/>
                          <a14:foregroundMark x1="37361" y1="85313" x2="37361" y2="85313"/>
                          <a14:foregroundMark x1="56213" y1="84063" x2="56213" y2="84063"/>
                          <a14:foregroundMark x1="74464" y1="84688" x2="74464" y2="84688"/>
                          <a14:foregroundMark x1="48586" y1="35375" x2="48586" y2="35375"/>
                          <a14:foregroundMark x1="53985" y1="35313" x2="53985" y2="35313"/>
                          <a14:foregroundMark x1="40360" y1="6250" x2="40360" y2="6250"/>
                          <a14:foregroundMark x1="59983" y1="16938" x2="59983" y2="16938"/>
                          <a14:foregroundMark x1="53556" y1="15250" x2="53556" y2="15250"/>
                          <a14:foregroundMark x1="50471" y1="15250" x2="50471" y2="15250"/>
                          <a14:foregroundMark x1="55013" y1="14063" x2="55013" y2="14063"/>
                          <a14:foregroundMark x1="51157" y1="14563" x2="49272" y2="14750"/>
                          <a14:foregroundMark x1="43359" y1="15625" x2="43359" y2="15625"/>
                          <a14:foregroundMark x1="42331" y1="14375" x2="42331" y2="14375"/>
                          <a14:foregroundMark x1="39760" y1="14563" x2="39760" y2="14563"/>
                          <a14:foregroundMark x1="35904" y1="17000" x2="35904" y2="17000"/>
                          <a14:foregroundMark x1="34447" y1="18563" x2="34019" y2="19063"/>
                          <a14:foregroundMark x1="32134" y1="20500" x2="30934" y2="2137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32601" y="345538"/>
              <a:ext cx="3192538" cy="4377086"/>
            </a:xfrm>
            <a:prstGeom prst="rect">
              <a:avLst/>
            </a:prstGeom>
          </p:spPr>
        </p:pic>
      </p:grpSp>
      <p:pic>
        <p:nvPicPr>
          <p:cNvPr id="17" name="Picture 8" descr="State of the Map Colombia 2026 – Bogotá – Comunidad OpenStreetMap LatAm">
            <a:hlinkClick r:id="rId9"/>
            <a:extLst>
              <a:ext uri="{FF2B5EF4-FFF2-40B4-BE49-F238E27FC236}">
                <a16:creationId xmlns:a16="http://schemas.microsoft.com/office/drawing/2014/main" id="{257247DB-7F91-E1A9-206E-1693CC73DDF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5610" y="4905502"/>
            <a:ext cx="319278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" name="Group 24">
            <a:extLst>
              <a:ext uri="{FF2B5EF4-FFF2-40B4-BE49-F238E27FC236}">
                <a16:creationId xmlns:a16="http://schemas.microsoft.com/office/drawing/2014/main" id="{9EFA137D-92BF-76B0-C10F-CA27E09B4B90}"/>
              </a:ext>
            </a:extLst>
          </p:cNvPr>
          <p:cNvGrpSpPr/>
          <p:nvPr userDrawn="1"/>
        </p:nvGrpSpPr>
        <p:grpSpPr>
          <a:xfrm>
            <a:off x="6491626" y="4951562"/>
            <a:ext cx="2390720" cy="914400"/>
            <a:chOff x="8732" y="4905504"/>
            <a:chExt cx="2390720" cy="914400"/>
          </a:xfrm>
        </p:grpSpPr>
        <p:pic>
          <p:nvPicPr>
            <p:cNvPr id="19" name="Picture 6">
              <a:hlinkClick r:id="rId11"/>
              <a:extLst>
                <a:ext uri="{FF2B5EF4-FFF2-40B4-BE49-F238E27FC236}">
                  <a16:creationId xmlns:a16="http://schemas.microsoft.com/office/drawing/2014/main" id="{F9035656-C7E9-D24F-7528-08D804DA0325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32" y="4905504"/>
              <a:ext cx="914400" cy="914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TextBox 19">
              <a:hlinkClick r:id="rId11"/>
              <a:extLst>
                <a:ext uri="{FF2B5EF4-FFF2-40B4-BE49-F238E27FC236}">
                  <a16:creationId xmlns:a16="http://schemas.microsoft.com/office/drawing/2014/main" id="{D9E45596-89AB-3466-1704-52A245973343}"/>
                </a:ext>
              </a:extLst>
            </p:cNvPr>
            <p:cNvSpPr txBox="1"/>
            <p:nvPr userDrawn="1"/>
          </p:nvSpPr>
          <p:spPr>
            <a:xfrm>
              <a:off x="813377" y="5193427"/>
              <a:ext cx="158607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b="0" dirty="0">
                  <a:solidFill>
                    <a:schemeClr val="bg2"/>
                  </a:solidFill>
                </a:rPr>
                <a:t>OpenStreetMap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B77EB6C5-BB80-C62A-95B4-3C1FEF338DAC}"/>
              </a:ext>
            </a:extLst>
          </p:cNvPr>
          <p:cNvGrpSpPr/>
          <p:nvPr userDrawn="1"/>
        </p:nvGrpSpPr>
        <p:grpSpPr>
          <a:xfrm>
            <a:off x="397148" y="4917028"/>
            <a:ext cx="2255226" cy="914400"/>
            <a:chOff x="-1103913" y="4240401"/>
            <a:chExt cx="2255226" cy="914400"/>
          </a:xfrm>
        </p:grpSpPr>
        <p:pic>
          <p:nvPicPr>
            <p:cNvPr id="22" name="Picture 2">
              <a:hlinkClick r:id="rId13"/>
              <a:extLst>
                <a:ext uri="{FF2B5EF4-FFF2-40B4-BE49-F238E27FC236}">
                  <a16:creationId xmlns:a16="http://schemas.microsoft.com/office/drawing/2014/main" id="{2D0FCBAB-A601-6044-594F-3BAC00DDD479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8586" y="4240401"/>
              <a:ext cx="692727" cy="914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" name="TextBox 22">
              <a:hlinkClick r:id="rId13"/>
              <a:extLst>
                <a:ext uri="{FF2B5EF4-FFF2-40B4-BE49-F238E27FC236}">
                  <a16:creationId xmlns:a16="http://schemas.microsoft.com/office/drawing/2014/main" id="{F4E205A0-060E-B6E3-8D8A-3A4EF6EE86AA}"/>
                </a:ext>
              </a:extLst>
            </p:cNvPr>
            <p:cNvSpPr txBox="1"/>
            <p:nvPr userDrawn="1"/>
          </p:nvSpPr>
          <p:spPr>
            <a:xfrm>
              <a:off x="-1103913" y="4282103"/>
              <a:ext cx="1586075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sz="1600" dirty="0">
                  <a:solidFill>
                    <a:schemeClr val="bg2"/>
                  </a:solidFill>
                </a:rPr>
                <a:t>Comunidad</a:t>
              </a:r>
            </a:p>
            <a:p>
              <a:pPr algn="r"/>
              <a:r>
                <a:rPr lang="en-US" sz="1600" dirty="0">
                  <a:solidFill>
                    <a:schemeClr val="bg2"/>
                  </a:solidFill>
                </a:rPr>
                <a:t>OpenStreetMap</a:t>
              </a:r>
            </a:p>
            <a:p>
              <a:pPr algn="r"/>
              <a:r>
                <a:rPr lang="en-US" sz="1600" dirty="0">
                  <a:solidFill>
                    <a:schemeClr val="bg2"/>
                  </a:solidFill>
                </a:rPr>
                <a:t>Colombia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621546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osm.lat/colombia/sotm/sotm-col-2026/" TargetMode="External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7.xml"/><Relationship Id="rId7" Type="http://schemas.microsoft.com/office/2007/relationships/hdphoto" Target="../media/hdphoto1.wdp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png"/><Relationship Id="rId5" Type="http://schemas.openxmlformats.org/officeDocument/2006/relationships/theme" Target="../theme/theme2.xml"/><Relationship Id="rId10" Type="http://schemas.openxmlformats.org/officeDocument/2006/relationships/image" Target="../media/image3.png"/><Relationship Id="rId4" Type="http://schemas.openxmlformats.org/officeDocument/2006/relationships/slideLayout" Target="../slideLayouts/slideLayout8.xml"/><Relationship Id="rId9" Type="http://schemas.openxmlformats.org/officeDocument/2006/relationships/hyperlink" Target="https://www.osm.lat/colombia/sotm/sotm-col-2026/" TargetMode="Externa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670E68F2-BFC8-F2F7-F160-A26319FD7880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0" r="31039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561E28E-5AD6-FF36-0477-855EAF9CBC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2" y="365128"/>
            <a:ext cx="7309597" cy="1325563"/>
          </a:xfrm>
          <a:prstGeom prst="rect">
            <a:avLst/>
          </a:prstGeom>
          <a:solidFill>
            <a:schemeClr val="bg2">
              <a:alpha val="60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err="1"/>
              <a:t>Clic</a:t>
            </a:r>
            <a:r>
              <a:rPr lang="en-US" dirty="0"/>
              <a:t> para </a:t>
            </a:r>
            <a:r>
              <a:rPr lang="en-US" dirty="0" err="1"/>
              <a:t>editar</a:t>
            </a:r>
            <a:r>
              <a:rPr lang="en-US" dirty="0"/>
              <a:t> el t</a:t>
            </a:r>
            <a:r>
              <a:rPr lang="es-CO" dirty="0" err="1"/>
              <a:t>ítulo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E22C30-EB20-159E-7580-BEC452EBD6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2" y="1825625"/>
            <a:ext cx="7309597" cy="4351338"/>
          </a:xfrm>
          <a:prstGeom prst="rect">
            <a:avLst/>
          </a:prstGeom>
          <a:solidFill>
            <a:schemeClr val="bg2">
              <a:alpha val="70000"/>
            </a:schemeClr>
          </a:soli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647039-F7BE-FA8B-3FD3-75810EA196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49" y="6356353"/>
            <a:ext cx="13534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s-CO" dirty="0"/>
              <a:t>3 y 4 de julio, 20206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CDD422-4364-9D76-6C42-FC2FF75CE7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110824" y="6356353"/>
            <a:ext cx="517918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8EF1D2-BF41-29A1-2D67-1ADD994998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418717" y="6356353"/>
            <a:ext cx="5195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 algn="ctr"/>
            <a:fld id="{9C362256-1C00-49DA-8C07-D136590A2D3F}" type="slidenum">
              <a:rPr lang="en-US" smtClean="0"/>
              <a:pPr algn="ctr"/>
              <a:t>‹#›</a:t>
            </a:fld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C40CD8E-0A38-20A7-C3EF-BA890824412F}"/>
              </a:ext>
            </a:extLst>
          </p:cNvPr>
          <p:cNvSpPr/>
          <p:nvPr userDrawn="1"/>
        </p:nvSpPr>
        <p:spPr>
          <a:xfrm>
            <a:off x="8271029" y="498398"/>
            <a:ext cx="872971" cy="606459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418D2493-76DF-BEAA-5014-525BAAC17D63}"/>
              </a:ext>
            </a:extLst>
          </p:cNvPr>
          <p:cNvSpPr/>
          <p:nvPr userDrawn="1"/>
        </p:nvSpPr>
        <p:spPr>
          <a:xfrm>
            <a:off x="8021714" y="5877194"/>
            <a:ext cx="1371600" cy="1371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97DC76CB-C70A-81B8-03A9-D8F88AE07F59}"/>
              </a:ext>
            </a:extLst>
          </p:cNvPr>
          <p:cNvSpPr/>
          <p:nvPr userDrawn="1"/>
        </p:nvSpPr>
        <p:spPr>
          <a:xfrm>
            <a:off x="8021714" y="-187402"/>
            <a:ext cx="1371600" cy="1371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7" name="Picture 2">
            <a:extLst>
              <a:ext uri="{FF2B5EF4-FFF2-40B4-BE49-F238E27FC236}">
                <a16:creationId xmlns:a16="http://schemas.microsoft.com/office/drawing/2014/main" id="{C6960317-441C-2A9B-7CA4-302ED7B7FC6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4493" y="6444429"/>
            <a:ext cx="706042" cy="247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>
            <a:hlinkClick r:id="rId8"/>
            <a:extLst>
              <a:ext uri="{FF2B5EF4-FFF2-40B4-BE49-F238E27FC236}">
                <a16:creationId xmlns:a16="http://schemas.microsoft.com/office/drawing/2014/main" id="{6D6B94E1-674A-6759-FEDF-89F81A96DAC6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704"/>
          <a:stretch>
            <a:fillRect/>
          </a:stretch>
        </p:blipFill>
        <p:spPr bwMode="auto">
          <a:xfrm>
            <a:off x="8155066" y="38556"/>
            <a:ext cx="1104896" cy="882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596555BE-16E8-20A0-E3F9-8423032EEAAE}"/>
              </a:ext>
            </a:extLst>
          </p:cNvPr>
          <p:cNvSpPr txBox="1"/>
          <p:nvPr userDrawn="1"/>
        </p:nvSpPr>
        <p:spPr>
          <a:xfrm rot="16200000">
            <a:off x="5288045" y="3150252"/>
            <a:ext cx="6838945" cy="61555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000" dirty="0">
                <a:solidFill>
                  <a:schemeClr val="accent3"/>
                </a:solidFill>
              </a:rPr>
              <a:t>State of the Map Colombia 2026</a:t>
            </a:r>
          </a:p>
          <a:p>
            <a:pPr algn="ctr"/>
            <a:r>
              <a:rPr lang="en-US" sz="1300" dirty="0">
                <a:solidFill>
                  <a:schemeClr val="bg2"/>
                </a:solidFill>
              </a:rPr>
              <a:t>#OSMColombia #OpenStreetMap #SotMCol2026</a:t>
            </a:r>
          </a:p>
        </p:txBody>
      </p:sp>
    </p:spTree>
    <p:extLst>
      <p:ext uri="{BB962C8B-B14F-4D97-AF65-F5344CB8AC3E}">
        <p14:creationId xmlns:p14="http://schemas.microsoft.com/office/powerpoint/2010/main" val="82678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5" r:id="rId2"/>
    <p:sldLayoutId id="2147483667" r:id="rId3"/>
    <p:sldLayoutId id="2147483668" r:id="rId4"/>
  </p:sldLayoutIdLst>
  <p:hf hd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accent6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accent6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accent6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accent6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accent6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E1734687-2090-ABC8-1C2E-F1EA8D9F5825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488" b="6469"/>
          <a:stretch>
            <a:fillRect/>
          </a:stretch>
        </p:blipFill>
        <p:spPr>
          <a:xfrm>
            <a:off x="0" y="0"/>
            <a:ext cx="8314189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561E28E-5AD6-FF36-0477-855EAF9CBC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2" y="365128"/>
            <a:ext cx="730959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err="1"/>
              <a:t>Clic</a:t>
            </a:r>
            <a:r>
              <a:rPr lang="en-US" dirty="0"/>
              <a:t> para </a:t>
            </a:r>
            <a:r>
              <a:rPr lang="en-US" dirty="0" err="1"/>
              <a:t>editar</a:t>
            </a:r>
            <a:r>
              <a:rPr lang="en-US" dirty="0"/>
              <a:t> el </a:t>
            </a:r>
            <a:r>
              <a:rPr lang="en-US" dirty="0" err="1"/>
              <a:t>título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E22C30-EB20-159E-7580-BEC452EBD6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2" y="1825625"/>
            <a:ext cx="730959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647039-F7BE-FA8B-3FD3-75810EA196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49" y="6356353"/>
            <a:ext cx="13534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2"/>
                </a:solidFill>
              </a:defRPr>
            </a:lvl1pPr>
          </a:lstStyle>
          <a:p>
            <a:r>
              <a:rPr lang="es-CO"/>
              <a:t>3 y 4 de julio, 20206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CDD422-4364-9D76-6C42-FC2FF75CE7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098075" y="6356353"/>
            <a:ext cx="519193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2"/>
                </a:solidFill>
              </a:defRPr>
            </a:lvl1pPr>
          </a:lstStyle>
          <a:p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8EF1D2-BF41-29A1-2D67-1ADD994998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418717" y="6356353"/>
            <a:ext cx="5195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2"/>
                </a:solidFill>
              </a:defRPr>
            </a:lvl1pPr>
          </a:lstStyle>
          <a:p>
            <a:fld id="{9C362256-1C00-49DA-8C07-D136590A2D3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C40CD8E-0A38-20A7-C3EF-BA890824412F}"/>
              </a:ext>
            </a:extLst>
          </p:cNvPr>
          <p:cNvSpPr/>
          <p:nvPr userDrawn="1"/>
        </p:nvSpPr>
        <p:spPr>
          <a:xfrm>
            <a:off x="8271029" y="498398"/>
            <a:ext cx="872971" cy="606459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418D2493-76DF-BEAA-5014-525BAAC17D63}"/>
              </a:ext>
            </a:extLst>
          </p:cNvPr>
          <p:cNvSpPr/>
          <p:nvPr userDrawn="1"/>
        </p:nvSpPr>
        <p:spPr>
          <a:xfrm>
            <a:off x="8021714" y="5877194"/>
            <a:ext cx="1371600" cy="1371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97DC76CB-C70A-81B8-03A9-D8F88AE07F59}"/>
              </a:ext>
            </a:extLst>
          </p:cNvPr>
          <p:cNvSpPr/>
          <p:nvPr userDrawn="1"/>
        </p:nvSpPr>
        <p:spPr>
          <a:xfrm>
            <a:off x="8021714" y="-187402"/>
            <a:ext cx="1371600" cy="1371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7" name="Picture 2">
            <a:extLst>
              <a:ext uri="{FF2B5EF4-FFF2-40B4-BE49-F238E27FC236}">
                <a16:creationId xmlns:a16="http://schemas.microsoft.com/office/drawing/2014/main" id="{C6960317-441C-2A9B-7CA4-302ED7B7FC6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4493" y="6444429"/>
            <a:ext cx="706042" cy="247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>
            <a:hlinkClick r:id="rId9"/>
            <a:extLst>
              <a:ext uri="{FF2B5EF4-FFF2-40B4-BE49-F238E27FC236}">
                <a16:creationId xmlns:a16="http://schemas.microsoft.com/office/drawing/2014/main" id="{6D6B94E1-674A-6759-FEDF-89F81A96DAC6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704"/>
          <a:stretch>
            <a:fillRect/>
          </a:stretch>
        </p:blipFill>
        <p:spPr bwMode="auto">
          <a:xfrm>
            <a:off x="8155066" y="38556"/>
            <a:ext cx="1104896" cy="882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596555BE-16E8-20A0-E3F9-8423032EEAAE}"/>
              </a:ext>
            </a:extLst>
          </p:cNvPr>
          <p:cNvSpPr txBox="1"/>
          <p:nvPr userDrawn="1"/>
        </p:nvSpPr>
        <p:spPr>
          <a:xfrm rot="16200000">
            <a:off x="5288045" y="3150252"/>
            <a:ext cx="6838945" cy="61555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000" dirty="0">
                <a:solidFill>
                  <a:schemeClr val="accent3"/>
                </a:solidFill>
              </a:rPr>
              <a:t>State of the Map Colombia 2026</a:t>
            </a:r>
          </a:p>
          <a:p>
            <a:pPr algn="ctr"/>
            <a:r>
              <a:rPr lang="en-US" sz="1300" dirty="0">
                <a:solidFill>
                  <a:schemeClr val="bg2"/>
                </a:solidFill>
              </a:rPr>
              <a:t>#OSMColombia #OpenStreetMap #SotMCol2026</a:t>
            </a:r>
          </a:p>
        </p:txBody>
      </p:sp>
    </p:spTree>
    <p:extLst>
      <p:ext uri="{BB962C8B-B14F-4D97-AF65-F5344CB8AC3E}">
        <p14:creationId xmlns:p14="http://schemas.microsoft.com/office/powerpoint/2010/main" val="956390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</p:sldLayoutIdLst>
  <p:hf hd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accent1">
              <a:lumMod val="20000"/>
              <a:lumOff val="80000"/>
            </a:schemeClr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accent1">
              <a:lumMod val="20000"/>
              <a:lumOff val="80000"/>
            </a:schemeClr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accent1">
              <a:lumMod val="20000"/>
              <a:lumOff val="80000"/>
            </a:schemeClr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accent1">
              <a:lumMod val="20000"/>
              <a:lumOff val="80000"/>
            </a:schemeClr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accent1">
              <a:lumMod val="20000"/>
              <a:lumOff val="80000"/>
            </a:schemeClr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FA2A644-5DF9-14DB-266C-C665AA89DC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C8B429-C245-F8B2-9CB7-39F0E9F34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21641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74" r:id="rId3"/>
  </p:sldLayoutIdLst>
  <p:hf hd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F858CC-A183-8A08-4B85-615969C774E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E63271C-08AB-501D-C5DD-B747F4278A8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6539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71ACBE-5AC9-5A12-121B-699CDC6BEE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6CC218-6201-A530-9258-AE0A04FC1B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E0A29C-EB8C-49C9-0F1C-E457CB9543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49" y="6356353"/>
            <a:ext cx="1353463" cy="365125"/>
          </a:xfrm>
        </p:spPr>
        <p:txBody>
          <a:bodyPr/>
          <a:lstStyle/>
          <a:p>
            <a:fld id="{07617AC5-13BF-43FA-807D-E3AD68CDDAC9}" type="datetime1">
              <a:rPr lang="en-US" smtClean="0"/>
              <a:t>6/3/2026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33F4AE-2CAC-E6F6-688D-3584169E14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DC7B48-2ECC-3967-6566-28EF6A750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9C362256-1C00-49DA-8C07-D136590A2D3F}" type="slidenum">
              <a:rPr lang="en-US" smtClean="0"/>
              <a:pPr algn="ctr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88189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D85826-9F69-E0C1-4836-21A8AA3755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CBE74C-7D81-7B95-06AB-4D21D653724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B6B703-D611-D924-2BBA-DF0F8CE0AE3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CE514D-96CA-4E62-866F-35B94E6D69D7}"/>
              </a:ext>
            </a:extLst>
          </p:cNvPr>
          <p:cNvSpPr>
            <a:spLocks noGrp="1"/>
          </p:cNvSpPr>
          <p:nvPr>
            <p:ph type="dt" sz="half" idx="13"/>
          </p:nvPr>
        </p:nvSpPr>
        <p:spPr>
          <a:xfrm>
            <a:off x="628649" y="6356353"/>
            <a:ext cx="1353463" cy="365125"/>
          </a:xfrm>
        </p:spPr>
        <p:txBody>
          <a:bodyPr/>
          <a:lstStyle/>
          <a:p>
            <a:fld id="{36B2A360-F817-4FD8-9A1F-8BB6A6199848}" type="datetime1">
              <a:rPr lang="en-US" smtClean="0"/>
              <a:t>6/3/2026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4C3D8B-07E8-56AB-B5E8-0DB6C94979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84D572-CFB2-EB9B-E5C1-E8331A509A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9C362256-1C00-49DA-8C07-D136590A2D3F}" type="slidenum">
              <a:rPr lang="en-US" smtClean="0"/>
              <a:pPr algn="ctr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12522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471F520-CDA2-EDBC-78CB-751E39A4741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lnSpcReduction="10000"/>
          </a:bodyPr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2C692-656B-620E-0C96-E6659E10232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>
            <a:normAutofit lnSpcReduction="10000"/>
          </a:bodyPr>
          <a:lstStyle/>
          <a:p>
            <a:endParaRPr lang="en-US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7F6787E2-8425-8D23-44ED-51048BF62B8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F36B47D-D945-AE5E-FB7C-93369B32CBE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96414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3689607"/>
      </p:ext>
    </p:extLst>
  </p:cSld>
  <p:clrMapOvr>
    <a:masterClrMapping/>
  </p:clrMapOvr>
</p:sld>
</file>

<file path=ppt/theme/theme1.xml><?xml version="1.0" encoding="utf-8"?>
<a:theme xmlns:a="http://schemas.openxmlformats.org/drawingml/2006/main" name="Contenido claro">
  <a:themeElements>
    <a:clrScheme name="SotM Colombia 2026">
      <a:dk1>
        <a:srgbClr val="145463"/>
      </a:dk1>
      <a:lt1>
        <a:srgbClr val="FFFFFF"/>
      </a:lt1>
      <a:dk2>
        <a:srgbClr val="2E2E2E"/>
      </a:dk2>
      <a:lt2>
        <a:srgbClr val="F2F2F2"/>
      </a:lt2>
      <a:accent1>
        <a:srgbClr val="145463"/>
      </a:accent1>
      <a:accent2>
        <a:srgbClr val="498C86"/>
      </a:accent2>
      <a:accent3>
        <a:srgbClr val="A3BFBF"/>
      </a:accent3>
      <a:accent4>
        <a:srgbClr val="FF8C42"/>
      </a:accent4>
      <a:accent5>
        <a:srgbClr val="7CA4AC"/>
      </a:accent5>
      <a:accent6>
        <a:srgbClr val="125259"/>
      </a:accent6>
      <a:hlink>
        <a:srgbClr val="2F80ED"/>
      </a:hlink>
      <a:folHlink>
        <a:srgbClr val="7B61FF"/>
      </a:folHlink>
    </a:clrScheme>
    <a:fontScheme name="SotMCol26">
      <a:majorFont>
        <a:latin typeface="Space Grotesk"/>
        <a:ea typeface=""/>
        <a:cs typeface=""/>
      </a:majorFont>
      <a:minorFont>
        <a:latin typeface="Inter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SotMCol26-plantilla.potx" id="{54D8D00A-4C1C-448E-939D-51F070DC8353}" vid="{7E95F41F-ADAB-40A3-8415-5670DAADC668}"/>
    </a:ext>
  </a:extLst>
</a:theme>
</file>

<file path=ppt/theme/theme2.xml><?xml version="1.0" encoding="utf-8"?>
<a:theme xmlns:a="http://schemas.openxmlformats.org/drawingml/2006/main" name="Contenido oscuro">
  <a:themeElements>
    <a:clrScheme name="SotM Colombia 2026">
      <a:dk1>
        <a:srgbClr val="145463"/>
      </a:dk1>
      <a:lt1>
        <a:srgbClr val="FFFFFF"/>
      </a:lt1>
      <a:dk2>
        <a:srgbClr val="2E2E2E"/>
      </a:dk2>
      <a:lt2>
        <a:srgbClr val="F2F2F2"/>
      </a:lt2>
      <a:accent1>
        <a:srgbClr val="145463"/>
      </a:accent1>
      <a:accent2>
        <a:srgbClr val="498C86"/>
      </a:accent2>
      <a:accent3>
        <a:srgbClr val="A3BFBF"/>
      </a:accent3>
      <a:accent4>
        <a:srgbClr val="FF8C42"/>
      </a:accent4>
      <a:accent5>
        <a:srgbClr val="7CA4AC"/>
      </a:accent5>
      <a:accent6>
        <a:srgbClr val="125259"/>
      </a:accent6>
      <a:hlink>
        <a:srgbClr val="2F80ED"/>
      </a:hlink>
      <a:folHlink>
        <a:srgbClr val="7B61FF"/>
      </a:folHlink>
    </a:clrScheme>
    <a:fontScheme name="SotMCol26">
      <a:majorFont>
        <a:latin typeface="Space Grotesk"/>
        <a:ea typeface=""/>
        <a:cs typeface=""/>
      </a:majorFont>
      <a:minorFont>
        <a:latin typeface="Inter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SotMCol26-plantilla.potx" id="{54D8D00A-4C1C-448E-939D-51F070DC8353}" vid="{42EE6A8C-E19C-4FF8-AF33-BE8B4D5EC9A5}"/>
    </a:ext>
  </a:extLst>
</a:theme>
</file>

<file path=ppt/theme/theme3.xml><?xml version="1.0" encoding="utf-8"?>
<a:theme xmlns:a="http://schemas.openxmlformats.org/drawingml/2006/main" name="Secciones">
  <a:themeElements>
    <a:clrScheme name="SotM Colombia 2026">
      <a:dk1>
        <a:srgbClr val="145463"/>
      </a:dk1>
      <a:lt1>
        <a:srgbClr val="FFFFFF"/>
      </a:lt1>
      <a:dk2>
        <a:srgbClr val="2E2E2E"/>
      </a:dk2>
      <a:lt2>
        <a:srgbClr val="F2F2F2"/>
      </a:lt2>
      <a:accent1>
        <a:srgbClr val="145463"/>
      </a:accent1>
      <a:accent2>
        <a:srgbClr val="498C86"/>
      </a:accent2>
      <a:accent3>
        <a:srgbClr val="A3BFBF"/>
      </a:accent3>
      <a:accent4>
        <a:srgbClr val="FF8C42"/>
      </a:accent4>
      <a:accent5>
        <a:srgbClr val="7CA4AC"/>
      </a:accent5>
      <a:accent6>
        <a:srgbClr val="125259"/>
      </a:accent6>
      <a:hlink>
        <a:srgbClr val="2F80ED"/>
      </a:hlink>
      <a:folHlink>
        <a:srgbClr val="7B61FF"/>
      </a:folHlink>
    </a:clrScheme>
    <a:fontScheme name="SotMCol26">
      <a:majorFont>
        <a:latin typeface="Space Grotesk"/>
        <a:ea typeface=""/>
        <a:cs typeface=""/>
      </a:majorFont>
      <a:minorFont>
        <a:latin typeface="Inter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SotMCol26-plantilla.potx" id="{54D8D00A-4C1C-448E-939D-51F070DC8353}" vid="{ABA25EC1-6052-4D2D-BFAB-53BD0E8A673E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8864</TotalTime>
  <Words>7</Words>
  <Application>Microsoft Office PowerPoint</Application>
  <PresentationFormat>On-screen Show (4:3)</PresentationFormat>
  <Paragraphs>6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Aptos</vt:lpstr>
      <vt:lpstr>Arial</vt:lpstr>
      <vt:lpstr>Inter</vt:lpstr>
      <vt:lpstr>Space Grotesk</vt:lpstr>
      <vt:lpstr>Contenido claro</vt:lpstr>
      <vt:lpstr>Contenido oscuro</vt:lpstr>
      <vt:lpstr>Secciones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AC3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Plantilla State of the Map Colombia 2026</dc:title>
  <dc:creator>Gomez Casanova, Andres</dc:creator>
  <cp:keywords>OpenStreetMap</cp:keywords>
  <cp:lastModifiedBy>Gomez Casanova, Andres</cp:lastModifiedBy>
  <cp:revision>35</cp:revision>
  <dcterms:created xsi:type="dcterms:W3CDTF">2026-05-27T14:01:37Z</dcterms:created>
  <dcterms:modified xsi:type="dcterms:W3CDTF">2026-06-03T19:27:33Z</dcterms:modified>
</cp:coreProperties>
</file>